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>
        <p:scale>
          <a:sx n="110" d="100"/>
          <a:sy n="110" d="100"/>
        </p:scale>
        <p:origin x="558" y="96"/>
      </p:cViewPr>
      <p:guideLst>
        <p:guide orient="horz" pos="2158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4.gif"  /><Relationship Id="rId4" Type="http://schemas.openxmlformats.org/officeDocument/2006/relationships/image" Target="../media/image5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6.gif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>
                <a:solidFill>
                  <a:srgbClr val="434343"/>
                </a:solidFill>
              </a:rPr>
              <a:t>목차</a:t>
            </a:r>
            <a:endParaRPr lang="ko-KR" altLang="en-US" sz="5400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게임 소개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구성원 역할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기술</a:t>
            </a:r>
            <a:r>
              <a:rPr lang="en-US" altLang="ko-KR" sz="2400"/>
              <a:t>/</a:t>
            </a:r>
            <a:r>
              <a:rPr lang="ko-KR" altLang="en-US" sz="2400"/>
              <a:t>중점 연구 분야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개발 내용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문제점 및 보완책</a:t>
            </a:r>
            <a:endParaRPr lang="ko-KR" altLang="en-US" sz="2400"/>
          </a:p>
          <a:p>
            <a:pPr lvl="0">
              <a:defRPr/>
            </a:pPr>
            <a:endParaRPr lang="en-US" altLang="ko-KR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현재 개발 진행도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향후 개발 일정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데모 시연</a:t>
            </a: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  <a:endParaRPr lang="ko-KR" altLang="en-US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  <a:endParaRPr lang="ko-KR" altLang="en-US" sz="2400">
              <a:solidFill>
                <a:srgbClr val="5b5b5b"/>
              </a:solidFill>
            </a:endParaRP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  <a:endParaRPr lang="ko-KR" altLang="en-US" sz="2400">
              <a:solidFill>
                <a:srgbClr val="434343"/>
              </a:solidFill>
            </a:endParaRP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  <a:endParaRPr lang="ko-KR" altLang="en-US" sz="2400">
              <a:solidFill>
                <a:srgbClr val="434343"/>
              </a:solidFill>
            </a:endParaRP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  <a:endParaRPr lang="ko-KR" altLang="en-US" sz="2400">
              <a:solidFill>
                <a:srgbClr val="434343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434343"/>
                </a:solidFill>
              </a:rPr>
              <a:t>조작법</a:t>
            </a:r>
            <a:endParaRPr lang="ko-KR" altLang="en-US">
              <a:solidFill>
                <a:srgbClr val="434343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 rot="0"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 rot="0"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줌 인 아웃</a:t>
                </a:r>
                <a:endParaRPr lang="ko-KR" altLang="en-US" sz="2000" b="1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카드 사용 및 각종 피킹</a:t>
                </a:r>
                <a:endParaRPr lang="ko-KR" altLang="en-US" sz="2000" b="1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0"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rgbClr val="434343"/>
                    </a:solidFill>
                  </a:rPr>
                  <a:t>카메라 회전</a:t>
                </a:r>
                <a:endParaRPr lang="ko-KR" altLang="en-US" sz="2400" b="1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  <a:endParaRPr lang="ko-KR" altLang="en-US" sz="3400" b="1">
              <a:solidFill>
                <a:srgbClr val="434343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  <a:endParaRPr lang="ko-KR" altLang="en-US" sz="1600" b="1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구성원 역할</a:t>
            </a:r>
            <a:endParaRPr lang="ko-KR" altLang="en-US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 렌더링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  <a:endParaRPr lang="ko-KR" altLang="en-US" b="1">
              <a:solidFill>
                <a:srgbClr val="434343"/>
              </a:solidFill>
            </a:endParaRPr>
          </a:p>
        </p:txBody>
      </p:sp>
      <p:pic>
        <p:nvPicPr>
          <p:cNvPr id="10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sp>
        <p:nvSpPr>
          <p:cNvPr id="1037" name=""/>
          <p:cNvSpPr txBox="1"/>
          <p:nvPr/>
        </p:nvSpPr>
        <p:spPr>
          <a:xfrm>
            <a:off x="4287211" y="1913658"/>
            <a:ext cx="1356593" cy="13705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카드 </a:t>
            </a:r>
            <a:r>
              <a:rPr lang="en-US" altLang="ko-KR" b="1"/>
              <a:t>UI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ko-KR" altLang="en-US" b="1"/>
              <a:t>플레이어</a:t>
            </a:r>
            <a:endParaRPr lang="ko-KR" altLang="en-US" b="1"/>
          </a:p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인칭 시점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10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38357"/>
            <a:ext cx="3848308" cy="2859424"/>
          </a:xfrm>
          <a:prstGeom prst="rect">
            <a:avLst/>
          </a:prstGeom>
        </p:spPr>
      </p:pic>
      <p:sp>
        <p:nvSpPr>
          <p:cNvPr id="1039" name=""/>
          <p:cNvSpPr txBox="1"/>
          <p:nvPr/>
        </p:nvSpPr>
        <p:spPr>
          <a:xfrm>
            <a:off x="9998359" y="2316208"/>
            <a:ext cx="1568260" cy="29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오브젝트 절단</a:t>
            </a:r>
            <a:endParaRPr lang="ko-KR" altLang="en-US" b="1"/>
          </a:p>
        </p:txBody>
      </p:sp>
      <p:pic>
        <p:nvPicPr>
          <p:cNvPr id="10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1" name=""/>
          <p:cNvSpPr txBox="1"/>
          <p:nvPr/>
        </p:nvSpPr>
        <p:spPr>
          <a:xfrm>
            <a:off x="4208701" y="5087118"/>
            <a:ext cx="1356593" cy="9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터레인 맵 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 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오브젝트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충돌박스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  <a:endParaRPr lang="ko-KR" altLang="en-US" b="1">
              <a:solidFill>
                <a:srgbClr val="434343"/>
              </a:solidFill>
            </a:endParaRPr>
          </a:p>
        </p:txBody>
      </p:sp>
      <p:graphicFrame>
        <p:nvGraphicFramePr>
          <p:cNvPr id="3" name="표 13"/>
          <p:cNvGraphicFramePr>
            <a:graphicFrameLocks noGrp="1"/>
          </p:cNvGraphicFramePr>
          <p:nvPr/>
        </p:nvGraphicFramePr>
        <p:xfrm>
          <a:off x="922234" y="1427719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/>
                <a:gridCol w="1678894"/>
                <a:gridCol w="1678894"/>
                <a:gridCol w="1678894"/>
                <a:gridCol w="1678894"/>
              </a:tblGrid>
              <a:tr h="3664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61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472</ep:Words>
  <ep:PresentationFormat>와이드스크린</ep:PresentationFormat>
  <ep:Paragraphs>164</ep:Paragraphs>
  <ep:Slides>9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타 게임과의 비교</vt:lpstr>
      <vt:lpstr>목차</vt:lpstr>
      <vt:lpstr>게임소개 및 특징</vt:lpstr>
      <vt:lpstr>조작법</vt:lpstr>
      <vt:lpstr>기술 / 중점 연구분야 – 오브젝트 절단</vt:lpstr>
      <vt:lpstr>구성원 역할</vt:lpstr>
      <vt:lpstr>개발 내용</vt:lpstr>
      <vt:lpstr>향후 개발 일정</vt:lpstr>
      <vt:lpstr>데모 시연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2023-11-24T06:03:56.234</dcterms:modified>
  <cp:revision>328</cp:revision>
  <dc:title>제안서</dc:title>
  <cp:version>1000.0000.01</cp:version>
</cp:coreProperties>
</file>